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2" r:id="rId5"/>
    <p:sldId id="261" r:id="rId6"/>
    <p:sldId id="271" r:id="rId7"/>
    <p:sldId id="290" r:id="rId8"/>
    <p:sldId id="450" r:id="rId9"/>
    <p:sldId id="453" r:id="rId10"/>
    <p:sldId id="454" r:id="rId11"/>
    <p:sldId id="259" r:id="rId12"/>
    <p:sldId id="456" r:id="rId13"/>
    <p:sldId id="489" r:id="rId14"/>
    <p:sldId id="490" r:id="rId15"/>
    <p:sldId id="26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655BC-95FE-4202-9B2A-BE9C2900B302}" v="4" dt="2024-02-06T13:30:42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357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90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43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02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6-2-2024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6-2-2024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6-2-2024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6-2-2024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6-2-2024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6-2-2024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6-2-2024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6-2-2024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limaatakkoord.n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asites.pbl.nl/energietransitie/" TargetMode="External"/><Relationship Id="rId2" Type="http://schemas.openxmlformats.org/officeDocument/2006/relationships/hyperlink" Target="https://www.rivm.nl/onderwerpen/energietransit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C152A09-14F2-41A1-9B21-775068B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3A677-DA02-41C7-B19C-2AEBA0D66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/>
          <a:p>
            <a:fld id="{B34830DA-893C-43FC-932A-FD3AB0CCB479}" type="datetime1">
              <a:rPr lang="nl-NL" smtClean="0"/>
              <a:pPr/>
              <a:t>6-2-2024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17E8DE-389B-4F0A-8A50-69C8B570A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55F440-2F37-4A7F-8B9D-A63EEF43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76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58079-DCE0-42BE-B250-6EB526B1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nl-NL" sz="2800" dirty="0"/>
              <a:t>Passief huis, het huis van de toekomst?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ACF7B19-E9CB-4E18-A3FB-21E028970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7217" y="1311275"/>
            <a:ext cx="8255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71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BC864-48A2-438D-B663-FCFDA134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/>
              <a:t>Vijf kernbeginselen van een passiefhuis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4911757-1B05-4165-AFC7-AD6B5E18E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17" t="21927" r="31459" b="7959"/>
          <a:stretch/>
        </p:blipFill>
        <p:spPr>
          <a:xfrm>
            <a:off x="2255573" y="1809403"/>
            <a:ext cx="7554172" cy="49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619760"/>
            <a:ext cx="8676000" cy="1016000"/>
          </a:xfrm>
        </p:spPr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0313DC3-3C42-4DE1-A28E-EC5CBD79D6DE}"/>
              </a:ext>
            </a:extLst>
          </p:cNvPr>
          <p:cNvSpPr txBox="1"/>
          <p:nvPr/>
        </p:nvSpPr>
        <p:spPr>
          <a:xfrm>
            <a:off x="370800" y="3566160"/>
            <a:ext cx="8021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 op onderzoek uit waarbij de volgende vraag stelt:</a:t>
            </a:r>
          </a:p>
          <a:p>
            <a:r>
              <a:rPr lang="nl-NL" b="1" dirty="0"/>
              <a:t>Hoe ziet de toekomstige verwarming van onze huizen eruit?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Bestudeer de bronnen in de presentatie en zoek er zelf ook een aantal.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Kijk welke uitdagingen er liggen rond de energietransitie (in de bebouwde omgeving).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op zoek naar bestaande en nieuwe oplossingen.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Maak een presentatie van 10 minuten waarin je de uitdagingen, ontwikkelingen en oplossingen aangeeft.</a:t>
            </a:r>
          </a:p>
        </p:txBody>
      </p:sp>
    </p:spTree>
    <p:extLst>
      <p:ext uri="{BB962C8B-B14F-4D97-AF65-F5344CB8AC3E}">
        <p14:creationId xmlns:p14="http://schemas.microsoft.com/office/powerpoint/2010/main" val="414670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A85897F-A535-4E61-8FA4-41F211471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20" y="700482"/>
            <a:ext cx="5645149" cy="2395967"/>
          </a:xfrm>
        </p:spPr>
        <p:txBody>
          <a:bodyPr/>
          <a:lstStyle/>
          <a:p>
            <a:r>
              <a:rPr lang="nl-NL" dirty="0"/>
              <a:t>Water en Energie</a:t>
            </a:r>
            <a:br>
              <a:rPr lang="nl-NL" dirty="0"/>
            </a:br>
            <a:endParaRPr lang="nl-NL" dirty="0"/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C5995ED6-C2D6-49A2-A043-B8766FFAD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420" y="3527522"/>
            <a:ext cx="5645149" cy="1323291"/>
          </a:xfrm>
        </p:spPr>
        <p:txBody>
          <a:bodyPr/>
          <a:lstStyle/>
          <a:p>
            <a:r>
              <a:rPr lang="nl-NL" dirty="0"/>
              <a:t>Les 1 IBS Stad van de Toekomst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7714B-50E6-4BB0-8BFD-068A0157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5832454E-EEC1-4999-A95D-B24E714576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F0350C34-62E0-4F45-8A09-EF8E256F25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925BF6-2675-47BB-B12B-A8B2E068D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941" y="483030"/>
            <a:ext cx="625358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F6F81-F6C3-495D-985E-225E9016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D067B30-84F4-4A84-987E-02CD02B38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" y="1"/>
            <a:ext cx="12191967" cy="6857980"/>
          </a:xfrm>
        </p:spPr>
      </p:pic>
    </p:spTree>
    <p:extLst>
      <p:ext uri="{BB962C8B-B14F-4D97-AF65-F5344CB8AC3E}">
        <p14:creationId xmlns:p14="http://schemas.microsoft.com/office/powerpoint/2010/main" val="345168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E83E9-FB66-42F1-975D-95C50C4D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Achtergrondinformatie over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FF2102-F4FE-46A3-A109-696755D92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Energietransitie </a:t>
            </a:r>
          </a:p>
          <a:p>
            <a:r>
              <a:rPr lang="nl-NL" sz="2800" dirty="0"/>
              <a:t>Klimaatakkoord </a:t>
            </a:r>
          </a:p>
          <a:p>
            <a:r>
              <a:rPr lang="nl-NL" sz="2800" dirty="0"/>
              <a:t>Passief huis</a:t>
            </a:r>
          </a:p>
          <a:p>
            <a:endParaRPr lang="nl-NL" sz="2800" dirty="0"/>
          </a:p>
          <a:p>
            <a:r>
              <a:rPr lang="nl-NL" sz="2800" dirty="0"/>
              <a:t>Gevolgd door een opdracht voor deze les!</a:t>
            </a:r>
          </a:p>
        </p:txBody>
      </p:sp>
    </p:spTree>
    <p:extLst>
      <p:ext uri="{BB962C8B-B14F-4D97-AF65-F5344CB8AC3E}">
        <p14:creationId xmlns:p14="http://schemas.microsoft.com/office/powerpoint/2010/main" val="135888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3D4A80E-324B-4AC3-B796-35CBAE147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740" y="344481"/>
            <a:ext cx="8986283" cy="7498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837C14-25A9-4EFE-8911-916A5FC4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" t="13316" r="12381" b="20730"/>
          <a:stretch/>
        </p:blipFill>
        <p:spPr>
          <a:xfrm>
            <a:off x="2235200" y="1128487"/>
            <a:ext cx="10075520" cy="431437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8386E94-75AF-4467-B4DC-CA22AC57B171}"/>
              </a:ext>
            </a:extLst>
          </p:cNvPr>
          <p:cNvSpPr/>
          <p:nvPr/>
        </p:nvSpPr>
        <p:spPr>
          <a:xfrm>
            <a:off x="3374587" y="5729513"/>
            <a:ext cx="2595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4"/>
              </a:rPr>
              <a:t>www.klimaatakkoord.nl/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058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4765331-B456-402A-8558-F4F042F3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693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2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6A02F58-3645-4F93-AEED-13A24C7B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040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Energietransitie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bedoelen we nou met de </a:t>
            </a:r>
            <a:r>
              <a:rPr lang="nl-NL" b="1" dirty="0"/>
              <a:t>energietransitie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dirty="0"/>
              <a:t>De energietransitie is -in zijn essentie- de overgang van een </a:t>
            </a:r>
            <a:r>
              <a:rPr lang="nl-NL" b="1" dirty="0"/>
              <a:t>energiesysteem</a:t>
            </a:r>
            <a:r>
              <a:rPr lang="nl-NL" dirty="0"/>
              <a:t> gebaseerd op </a:t>
            </a:r>
            <a:r>
              <a:rPr lang="nl-NL" b="1" dirty="0"/>
              <a:t>fossiele energiebronnen</a:t>
            </a:r>
            <a:r>
              <a:rPr lang="nl-NL" dirty="0"/>
              <a:t> naar een </a:t>
            </a:r>
            <a:r>
              <a:rPr lang="nl-NL" b="1" dirty="0"/>
              <a:t>energiesysteem</a:t>
            </a:r>
            <a:r>
              <a:rPr lang="nl-NL" dirty="0"/>
              <a:t> gebaseerd op </a:t>
            </a:r>
            <a:r>
              <a:rPr lang="nl-NL" b="1" dirty="0"/>
              <a:t>duurzame en CO2-neutrale energiebronnen</a:t>
            </a:r>
            <a:r>
              <a:rPr lang="nl-NL" dirty="0"/>
              <a:t>. Ofwel de overgang van het gebruik van kolen, olie en gas naar het gebruik van zon, wind en water als bron van energie.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huidige energiesysteem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29CD0E6-C92F-4859-BBA8-EED0F7C041FC}"/>
              </a:ext>
            </a:extLst>
          </p:cNvPr>
          <p:cNvSpPr/>
          <p:nvPr/>
        </p:nvSpPr>
        <p:spPr>
          <a:xfrm>
            <a:off x="5934418" y="318278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sz="24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0A00C4-BAC4-C125-180F-3B8E799FC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78" y="3644445"/>
            <a:ext cx="3947337" cy="281481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7805514-FB35-A42D-DA8B-30B8D38ED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363" y="3710618"/>
            <a:ext cx="3943033" cy="28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06F88-3E6B-4C7D-B077-8C54DA2B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Energietransitie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AF4B36-E720-47D8-99D6-A8F4D267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Betrouwbare bronnen:</a:t>
            </a:r>
          </a:p>
          <a:p>
            <a:r>
              <a:rPr lang="nl-NL">
                <a:hlinkClick r:id="rId2"/>
              </a:rPr>
              <a:t>https://www.rivm.nl/onderwerpen/energietransitie</a:t>
            </a:r>
            <a:endParaRPr lang="nl-NL"/>
          </a:p>
          <a:p>
            <a:r>
              <a:rPr lang="nl-NL">
                <a:hlinkClick r:id="rId3"/>
              </a:rPr>
              <a:t>https://themasites.pbl.nl/energietransitie/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0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3B809E-9840-4F61-A777-0ECC9F692F13}">
  <ds:schemaRefs>
    <ds:schemaRef ds:uri="http://schemas.microsoft.com/office/2006/metadata/properties"/>
    <ds:schemaRef ds:uri="http://schemas.microsoft.com/office/infopath/2007/PartnerControls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361B2D58-936F-4BD2-8FE1-199ADA5CFC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203827-04EB-44B4-885B-D63B13E660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141</TotalTime>
  <Words>221</Words>
  <Application>Microsoft Office PowerPoint</Application>
  <PresentationFormat>Breedbeeld</PresentationFormat>
  <Paragraphs>37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Times New Roman</vt:lpstr>
      <vt:lpstr>Yuverta</vt:lpstr>
      <vt:lpstr>PowerPoint-presentatie</vt:lpstr>
      <vt:lpstr>Water en Energie </vt:lpstr>
      <vt:lpstr>PowerPoint-presentatie</vt:lpstr>
      <vt:lpstr>Achtergrondinformatie over </vt:lpstr>
      <vt:lpstr>PowerPoint-presentatie</vt:lpstr>
      <vt:lpstr>PowerPoint-presentatie</vt:lpstr>
      <vt:lpstr>PowerPoint-presentatie</vt:lpstr>
      <vt:lpstr>Energietransitie</vt:lpstr>
      <vt:lpstr>Energietransitie</vt:lpstr>
      <vt:lpstr>Passief huis, het huis van de toekomst?</vt:lpstr>
      <vt:lpstr>Vijf kernbeginselen van een passiefhuis</vt:lpstr>
      <vt:lpstr>Opdracht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dc:description>Template by HQ Solutions</dc:description>
  <cp:lastModifiedBy>Stijn Weijermars</cp:lastModifiedBy>
  <cp:revision>29</cp:revision>
  <dcterms:created xsi:type="dcterms:W3CDTF">2021-03-01T11:59:21Z</dcterms:created>
  <dcterms:modified xsi:type="dcterms:W3CDTF">2024-02-06T13:31:02Z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MediaServiceImageTags">
    <vt:lpwstr/>
  </property>
  <property fmtid="{D5CDD505-2E9C-101B-9397-08002B2CF9AE}" pid="4" name="Order">
    <vt:r8>4285100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